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2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8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4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1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8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public.tableau.com/shared/KNX9W3Y3S?:display_count=y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karissa.nanetta%23!/vizhome/YelpClusters/YelpSegmentdetail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public.tableau.com/profile/karissa.nanetta%23!/vizhome/YelpBusinessLocations/Loca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public.tableau.com/profile/karissa.nanetta%23!/vizhome/YelpBusinessDiversity/BusinessCoun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public.tableau.com/profile/karissa.nanetta%23!/vizhome/YelpClusters/YelpSegmentdetai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karissa.nanetta%23!/vizhome/YelpClusters/YelpSegmentdetails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19" y="3415130"/>
            <a:ext cx="3390661" cy="2465798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Futura"/>
                <a:cs typeface="Futura"/>
              </a:rPr>
              <a:t>Identifying Yelp Trendsetters</a:t>
            </a:r>
            <a:endParaRPr lang="en-US" dirty="0">
              <a:solidFill>
                <a:schemeClr val="bg1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8499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https://public.tableau.com/profile/karissa.nanetta#!/vizhome/YelpClusters/</a:t>
            </a:r>
            <a:r>
              <a:rPr lang="en-US" sz="800" dirty="0" smtClean="0">
                <a:hlinkClick r:id="rId2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5-10-14 at 5.56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2106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8271" y="2884983"/>
            <a:ext cx="98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Oldest Yelpers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458161" y="2046612"/>
            <a:ext cx="1" cy="83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58161" y="3531314"/>
            <a:ext cx="0" cy="746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2575" y="2884983"/>
            <a:ext cx="112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Youngest  Yelpers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52467" y="2305521"/>
            <a:ext cx="0" cy="579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52466" y="3531314"/>
            <a:ext cx="0" cy="746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67847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/>
              </a:rPr>
              <a:t>https://public.tableau.com/shared/KNX9W3Y3S?:display_count=</a:t>
            </a:r>
            <a:r>
              <a:rPr lang="en-US" sz="800" dirty="0" smtClean="0">
                <a:hlinkClick r:id="rId4"/>
              </a:rPr>
              <a:t>yes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258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 do the clusters tell us?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</a:rPr>
              <a:t>“Crème de la Crème” </a:t>
            </a:r>
            <a:r>
              <a:rPr lang="en-US" dirty="0" smtClean="0"/>
              <a:t>are the trendsetters</a:t>
            </a:r>
          </a:p>
          <a:p>
            <a:pPr lvl="1"/>
            <a:r>
              <a:rPr lang="en-US" dirty="0" smtClean="0"/>
              <a:t>Early reviewers, large following, and popular businesses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“Always Positive” </a:t>
            </a:r>
            <a:r>
              <a:rPr lang="en-US" dirty="0" smtClean="0"/>
              <a:t>might be friends &amp; family of the businesses… </a:t>
            </a:r>
            <a:r>
              <a:rPr lang="en-US" i="1" dirty="0" smtClean="0"/>
              <a:t>OR BOTS! </a:t>
            </a:r>
          </a:p>
          <a:p>
            <a:pPr lvl="1"/>
            <a:r>
              <a:rPr lang="en-US" dirty="0" smtClean="0"/>
              <a:t>Very early reviewers, always good reviews, not-so-popular businesses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large group in Yelp are </a:t>
            </a:r>
            <a:r>
              <a:rPr lang="en-US" dirty="0" smtClean="0">
                <a:solidFill>
                  <a:schemeClr val="accent2"/>
                </a:solidFill>
              </a:rPr>
              <a:t>“Fault-Finders” </a:t>
            </a:r>
            <a:r>
              <a:rPr lang="en-US" dirty="0" smtClean="0"/>
              <a:t>– the opposite of trendsetters</a:t>
            </a:r>
          </a:p>
          <a:p>
            <a:pPr lvl="1"/>
            <a:r>
              <a:rPr lang="en-US" dirty="0" smtClean="0"/>
              <a:t>Very early reviewers, only signs up for Yelp to give negative 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 fall under </a:t>
            </a:r>
            <a:r>
              <a:rPr lang="en-US" dirty="0" smtClean="0">
                <a:solidFill>
                  <a:schemeClr val="accent6"/>
                </a:solidFill>
              </a:rPr>
              <a:t>“The Followers”</a:t>
            </a:r>
          </a:p>
          <a:p>
            <a:pPr lvl="1"/>
            <a:r>
              <a:rPr lang="en-US" dirty="0" smtClean="0"/>
              <a:t>Only tries out businesses with 4+ stars with hundreds of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7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Future Improvements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/>
          </a:bodyPr>
          <a:lstStyle/>
          <a:p>
            <a:r>
              <a:rPr lang="en-US" dirty="0" smtClean="0"/>
              <a:t>Explore supervised learning</a:t>
            </a:r>
          </a:p>
          <a:p>
            <a:r>
              <a:rPr lang="en-US" dirty="0" smtClean="0"/>
              <a:t>Analyze effects on types of businesses (e.g. restaurants, </a:t>
            </a:r>
            <a:r>
              <a:rPr lang="en-US" dirty="0" err="1" smtClean="0"/>
              <a:t>laundromats</a:t>
            </a:r>
            <a:r>
              <a:rPr lang="en-US" dirty="0" smtClean="0"/>
              <a:t>, doctors, etc.)</a:t>
            </a:r>
          </a:p>
          <a:p>
            <a:r>
              <a:rPr lang="en-US" dirty="0" smtClean="0"/>
              <a:t>Given more data…</a:t>
            </a:r>
          </a:p>
          <a:p>
            <a:pPr lvl="1"/>
            <a:r>
              <a:rPr lang="en-US" dirty="0" smtClean="0"/>
              <a:t>Perform longitudinal analysis</a:t>
            </a:r>
          </a:p>
          <a:p>
            <a:pPr lvl="1"/>
            <a:r>
              <a:rPr lang="en-US" dirty="0" smtClean="0"/>
              <a:t>Analyze user profile texts to detect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4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2508"/>
            <a:ext cx="8229600" cy="19479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Questions? 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>Feedback?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sz="2200" dirty="0" smtClean="0">
                <a:latin typeface="Helvetica"/>
                <a:cs typeface="Helvetica"/>
              </a:rPr>
              <a:t>Any other features I should use?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08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Why try to identify trendsetters?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Trendsetters are valuable new content creators 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By identifying them, Yelp can increase their engagement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Give the trendsetters a badge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Give vouchers to try out new businesses</a:t>
            </a: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Gain insight on how Yelp can create more trendsetters in the future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5295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in the data?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5 separate datasets: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Business (60K+)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Reviews (1M+)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User (366K+)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Tip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Check-in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958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13 at 10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160"/>
            <a:ext cx="9144000" cy="59634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8301"/>
            <a:ext cx="65163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https://public.tableau.com/profile/karissa.nanetta#!/vizhome/YelpBusinessLocations/</a:t>
            </a:r>
            <a:r>
              <a:rPr lang="en-US" sz="800" dirty="0" smtClean="0">
                <a:hlinkClick r:id="rId3"/>
              </a:rPr>
              <a:t>Locations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975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in the data?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5-10-13 at 10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https://public.tableau.com/profile/karissa.nanetta#!/vizhome/YelpBusinessDiversity/</a:t>
            </a:r>
            <a:r>
              <a:rPr lang="en-US" sz="800" dirty="0" smtClean="0">
                <a:hlinkClick r:id="rId3"/>
              </a:rPr>
              <a:t>BusinessCounts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97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Feature engineering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SPEED: How soon does a Yelp user leave a review?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How many days since the first Yelp review?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How many reviews are there already when a user leaves a review?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POPULARITY: How well is the business doing?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 smtClean="0"/>
              <a:t>How many reviews are there to date?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 smtClean="0"/>
              <a:t>What is the business’ rating?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Network: How many people are listening to the trendsetters?</a:t>
            </a:r>
          </a:p>
          <a:p>
            <a:pPr marL="346075" lvl="1" indent="0">
              <a:buNone/>
            </a:pPr>
            <a:r>
              <a:rPr lang="en-US" dirty="0" smtClean="0"/>
              <a:t>Fans, friends, compliments, votes (already in original data)</a:t>
            </a:r>
          </a:p>
        </p:txBody>
      </p:sp>
    </p:spTree>
    <p:extLst>
      <p:ext uri="{BB962C8B-B14F-4D97-AF65-F5344CB8AC3E}">
        <p14:creationId xmlns:p14="http://schemas.microsoft.com/office/powerpoint/2010/main" val="136858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 smtClean="0">
                <a:latin typeface="Helvetica"/>
                <a:cs typeface="Helvetica"/>
              </a:rPr>
              <a:t>K-means Clustering </a:t>
            </a:r>
            <a:r>
              <a:rPr lang="en-US" dirty="0" smtClean="0">
                <a:latin typeface="Helvetica"/>
                <a:cs typeface="Helvetica"/>
              </a:rPr>
              <a:t/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>to the rescue!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5-10-13 at 11.0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8" y="1693518"/>
            <a:ext cx="7871214" cy="5164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https://public.tableau.com/profile/karissa.nanetta#!/vizhome/YelpClusters/</a:t>
            </a:r>
            <a:r>
              <a:rPr lang="en-US" sz="800" dirty="0" smtClean="0">
                <a:hlinkClick r:id="rId3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92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Process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notebook to load data,</a:t>
            </a:r>
            <a:r>
              <a:rPr lang="en-US" dirty="0"/>
              <a:t> </a:t>
            </a:r>
            <a:r>
              <a:rPr lang="en-US" dirty="0" smtClean="0"/>
              <a:t>link datasets, and perform feature engineering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(75% of time)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 notebook to run unsupervised learning </a:t>
            </a:r>
            <a:r>
              <a:rPr lang="en-US" dirty="0" smtClean="0">
                <a:solidFill>
                  <a:srgbClr val="7F7F7F"/>
                </a:solidFill>
              </a:rPr>
              <a:t>(10% of time)</a:t>
            </a:r>
          </a:p>
          <a:p>
            <a:endParaRPr lang="en-US" dirty="0"/>
          </a:p>
          <a:p>
            <a:r>
              <a:rPr lang="en-US" dirty="0" smtClean="0"/>
              <a:t>Tableau to perform data </a:t>
            </a:r>
            <a:r>
              <a:rPr lang="en-US" dirty="0" err="1" smtClean="0"/>
              <a:t>viz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F7F7F"/>
                </a:solidFill>
              </a:rPr>
              <a:t>(15% of time)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2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The clusters</a:t>
            </a:r>
            <a:endParaRPr lang="en-US" sz="4000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https://public.tableau.com/profile/karissa.nanetta#!/vizhome/YelpClusters/</a:t>
            </a:r>
            <a:r>
              <a:rPr lang="en-US" sz="800" dirty="0" smtClean="0">
                <a:hlinkClick r:id="rId2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  <p:pic>
        <p:nvPicPr>
          <p:cNvPr id="3" name="Picture 2" descr="Screen Shot 2015-10-13 at 11.2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240"/>
            <a:ext cx="9144000" cy="6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4627</TotalTime>
  <Words>462</Words>
  <Application>Microsoft Macintosh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Identifying Yelp Trendsetters</vt:lpstr>
      <vt:lpstr>Why try to identify trendsetters?</vt:lpstr>
      <vt:lpstr>What’s in the data?</vt:lpstr>
      <vt:lpstr>PowerPoint Presentation</vt:lpstr>
      <vt:lpstr>What’s in the data?</vt:lpstr>
      <vt:lpstr>Feature engineering</vt:lpstr>
      <vt:lpstr>K-means Clustering  to the rescue!</vt:lpstr>
      <vt:lpstr>The Process</vt:lpstr>
      <vt:lpstr>The clusters</vt:lpstr>
      <vt:lpstr>PowerPoint Presentation</vt:lpstr>
      <vt:lpstr>What do the clusters tell us?</vt:lpstr>
      <vt:lpstr>Future Improvements</vt:lpstr>
      <vt:lpstr>Questions?  Feedback? Any other features I should use?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clusters</dc:title>
  <dc:creator>Karissa Nanetta</dc:creator>
  <cp:lastModifiedBy>Karissa Nanetta</cp:lastModifiedBy>
  <cp:revision>16</cp:revision>
  <dcterms:created xsi:type="dcterms:W3CDTF">2015-10-11T17:23:21Z</dcterms:created>
  <dcterms:modified xsi:type="dcterms:W3CDTF">2015-10-14T22:31:04Z</dcterms:modified>
</cp:coreProperties>
</file>